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7700" cy="43192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1814397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3628795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5443194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7257592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9071991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10886388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12700786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14515185" algn="l" defTabSz="362879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1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9" d="100"/>
          <a:sy n="29" d="100"/>
        </p:scale>
        <p:origin x="-129" y="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241" y="5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8BDD37D-24B1-1770-47B2-3918DD5387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CB460F0-654D-DBB0-7186-D07E9A07BC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6205E-796A-46B8-9820-38252CC7CDEE}" type="datetimeFigureOut">
              <a:rPr lang="es-MX" smtClean="0"/>
              <a:t>25/10/2024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15FBC5-4737-1D5E-64C2-7F6F4B0C0F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E5ADC42-5467-FC56-74C9-E82E03CC8B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888FA-11EB-4FC2-98FE-2B48A2F1F7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7121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769547" y="7070107"/>
            <a:ext cx="27539396" cy="15040223"/>
          </a:xfrm>
          <a:prstGeom prst="rect">
            <a:avLst/>
          </a:prstGeom>
        </p:spPr>
        <p:txBody>
          <a:bodyPr anchor="b"/>
          <a:lstStyle>
            <a:lvl1pPr algn="ctr">
              <a:defRPr sz="212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049910" y="22690337"/>
            <a:ext cx="24299467" cy="10430152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8500"/>
            </a:lvl1pPr>
            <a:lvl2pPr marL="0" indent="1619951" algn="ctr">
              <a:buSzTx/>
              <a:buFontTx/>
              <a:buNone/>
              <a:defRPr sz="8500"/>
            </a:lvl2pPr>
            <a:lvl3pPr marL="0" indent="3239902" algn="ctr">
              <a:buSzTx/>
              <a:buFontTx/>
              <a:buNone/>
              <a:defRPr sz="8500"/>
            </a:lvl3pPr>
            <a:lvl4pPr marL="0" indent="4859852" algn="ctr">
              <a:buSzTx/>
              <a:buFontTx/>
              <a:buNone/>
              <a:defRPr sz="8500"/>
            </a:lvl4pPr>
            <a:lvl5pPr marL="0" indent="6479804" algn="ctr">
              <a:buSzTx/>
              <a:buFontTx/>
              <a:buNone/>
              <a:defRPr sz="85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Texto</a:t>
            </a:r>
            <a:r>
              <a:rPr dirty="0"/>
              <a:t> del </a:t>
            </a:r>
            <a:r>
              <a:rPr dirty="0" err="1"/>
              <a:t>título</a:t>
            </a:r>
            <a:endParaRPr dirty="0"/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2210578" y="10770172"/>
            <a:ext cx="27944388" cy="17970262"/>
          </a:xfrm>
          <a:prstGeom prst="rect">
            <a:avLst/>
          </a:prstGeom>
        </p:spPr>
        <p:txBody>
          <a:bodyPr anchor="b"/>
          <a:lstStyle>
            <a:lvl1pPr>
              <a:defRPr sz="21200"/>
            </a:lvl1pPr>
          </a:lstStyle>
          <a:p>
            <a:r>
              <a:t>Texto del título</a:t>
            </a:r>
          </a:p>
        </p:txBody>
      </p:sp>
      <p:sp>
        <p:nvSpPr>
          <p:cNvPr id="31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2210578" y="28910439"/>
            <a:ext cx="27944388" cy="94501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8500"/>
            </a:lvl1pPr>
            <a:lvl2pPr marL="0" indent="1619951">
              <a:buSzTx/>
              <a:buFontTx/>
              <a:buNone/>
              <a:defRPr sz="8500"/>
            </a:lvl2pPr>
            <a:lvl3pPr marL="0" indent="3239902">
              <a:buSzTx/>
              <a:buFontTx/>
              <a:buNone/>
              <a:defRPr sz="8500"/>
            </a:lvl3pPr>
            <a:lvl4pPr marL="0" indent="4859852">
              <a:buSzTx/>
              <a:buFontTx/>
              <a:buNone/>
              <a:defRPr sz="8500"/>
            </a:lvl4pPr>
            <a:lvl5pPr marL="0" indent="6479804">
              <a:buSzTx/>
              <a:buFontTx/>
              <a:buNone/>
              <a:defRPr sz="85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2227451" y="11500170"/>
            <a:ext cx="13769698" cy="2741040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xfrm>
            <a:off x="2231670" y="2300043"/>
            <a:ext cx="27944389" cy="8350127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2231675" y="10590159"/>
            <a:ext cx="13706415" cy="519007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8500" b="1"/>
            </a:lvl1pPr>
            <a:lvl2pPr marL="0" indent="1619951">
              <a:buSzTx/>
              <a:buFontTx/>
              <a:buNone/>
              <a:defRPr sz="8500" b="1"/>
            </a:lvl2pPr>
            <a:lvl3pPr marL="0" indent="3239902">
              <a:buSzTx/>
              <a:buFontTx/>
              <a:buNone/>
              <a:defRPr sz="8500" b="1"/>
            </a:lvl3pPr>
            <a:lvl4pPr marL="0" indent="4859852">
              <a:buSzTx/>
              <a:buFontTx/>
              <a:buNone/>
              <a:defRPr sz="8500" b="1"/>
            </a:lvl4pPr>
            <a:lvl5pPr marL="0" indent="6479804">
              <a:buSzTx/>
              <a:buFontTx/>
              <a:buNone/>
              <a:defRPr sz="85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6402141" y="10590159"/>
            <a:ext cx="13773918" cy="5190074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8500" b="1"/>
            </a:pPr>
            <a:endParaRPr/>
          </a:p>
        </p:txBody>
      </p:sp>
      <p:sp>
        <p:nvSpPr>
          <p:cNvPr id="5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o del título"/>
          <p:cNvSpPr txBox="1">
            <a:spLocks noGrp="1"/>
          </p:cNvSpPr>
          <p:nvPr>
            <p:ph type="title"/>
          </p:nvPr>
        </p:nvSpPr>
        <p:spPr>
          <a:xfrm>
            <a:off x="2231670" y="2880042"/>
            <a:ext cx="10449616" cy="10080150"/>
          </a:xfrm>
          <a:prstGeom prst="rect">
            <a:avLst/>
          </a:prstGeom>
        </p:spPr>
        <p:txBody>
          <a:bodyPr anchor="b"/>
          <a:lstStyle>
            <a:lvl1pPr>
              <a:defRPr sz="11300"/>
            </a:lvl1pPr>
          </a:lstStyle>
          <a:p>
            <a:r>
              <a:t>Texto del título</a:t>
            </a:r>
          </a:p>
        </p:txBody>
      </p:sp>
      <p:sp>
        <p:nvSpPr>
          <p:cNvPr id="74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3773917" y="6220102"/>
            <a:ext cx="16402141" cy="30700452"/>
          </a:xfrm>
          <a:prstGeom prst="rect">
            <a:avLst/>
          </a:prstGeom>
        </p:spPr>
        <p:txBody>
          <a:bodyPr/>
          <a:lstStyle>
            <a:lvl1pPr marL="809976" indent="-809976">
              <a:defRPr sz="11300"/>
            </a:lvl1pPr>
            <a:lvl2pPr marL="2544469" indent="-924517">
              <a:defRPr sz="11300"/>
            </a:lvl2pPr>
            <a:lvl3pPr marL="4316693" indent="-1076791">
              <a:defRPr sz="11300"/>
            </a:lvl3pPr>
            <a:lvl4pPr marL="6167385" indent="-1307532">
              <a:defRPr sz="11300"/>
            </a:lvl4pPr>
            <a:lvl5pPr marL="7787336" indent="-1307532">
              <a:defRPr sz="113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2231670" y="12960191"/>
            <a:ext cx="10449616" cy="2401035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5600"/>
            </a:pPr>
            <a:endParaRPr/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o del título"/>
          <p:cNvSpPr txBox="1">
            <a:spLocks noGrp="1"/>
          </p:cNvSpPr>
          <p:nvPr>
            <p:ph type="title"/>
          </p:nvPr>
        </p:nvSpPr>
        <p:spPr>
          <a:xfrm>
            <a:off x="2231670" y="2880042"/>
            <a:ext cx="10449616" cy="10080150"/>
          </a:xfrm>
          <a:prstGeom prst="rect">
            <a:avLst/>
          </a:prstGeom>
        </p:spPr>
        <p:txBody>
          <a:bodyPr anchor="b"/>
          <a:lstStyle>
            <a:lvl1pPr>
              <a:defRPr sz="11300"/>
            </a:lvl1pPr>
          </a:lstStyle>
          <a:p>
            <a:r>
              <a:t>Texto del título</a:t>
            </a:r>
          </a:p>
        </p:txBody>
      </p:sp>
      <p:sp>
        <p:nvSpPr>
          <p:cNvPr id="8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773917" y="6220102"/>
            <a:ext cx="16402141" cy="3070045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5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2231670" y="12960191"/>
            <a:ext cx="10449616" cy="2401035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5600"/>
            </a:lvl1pPr>
            <a:lvl2pPr marL="0" indent="1619951">
              <a:buSzTx/>
              <a:buFontTx/>
              <a:buNone/>
              <a:defRPr sz="5600"/>
            </a:lvl2pPr>
            <a:lvl3pPr marL="0" indent="3239902">
              <a:buSzTx/>
              <a:buFontTx/>
              <a:buNone/>
              <a:defRPr sz="5600"/>
            </a:lvl3pPr>
            <a:lvl4pPr marL="0" indent="4859852">
              <a:buSzTx/>
              <a:buFontTx/>
              <a:buNone/>
              <a:defRPr sz="5600"/>
            </a:lvl4pPr>
            <a:lvl5pPr marL="0" indent="6479804">
              <a:buSzTx/>
              <a:buFontTx/>
              <a:buNone/>
              <a:defRPr sz="5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2227451" y="2300043"/>
            <a:ext cx="27944388" cy="835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8" cy="27410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881997" y="40040600"/>
            <a:ext cx="1018169" cy="997333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323990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809975" marR="0" indent="-809975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2563334" marR="0" indent="-943383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4385439" marR="0" indent="-1145537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6132672" marR="0" indent="-1272819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7752623" marR="0" indent="-1272819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9372575" marR="0" indent="-1272819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10992525" marR="0" indent="-1272819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12612476" marR="0" indent="-1272819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14232427" marR="0" indent="-1272819" algn="l" defTabSz="3239902" rtl="0" latinLnBrk="0">
        <a:lnSpc>
          <a:spcPct val="90000"/>
        </a:lnSpc>
        <a:spcBef>
          <a:spcPts val="3500"/>
        </a:spcBef>
        <a:spcAft>
          <a:spcPts val="0"/>
        </a:spcAft>
        <a:buClrTx/>
        <a:buSzPct val="100000"/>
        <a:buFont typeface="Arial"/>
        <a:buChar char="•"/>
        <a:tabLst/>
        <a:defRPr sz="99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1814397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3628795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5443194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7257592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9071991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0886388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2700786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4515185" algn="l" defTabSz="362879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adroTexto 1"/>
          <p:cNvSpPr txBox="1"/>
          <p:nvPr/>
        </p:nvSpPr>
        <p:spPr>
          <a:xfrm>
            <a:off x="10736825" y="7029436"/>
            <a:ext cx="18848440" cy="229017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60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TÍTULO (60 pts, </a:t>
            </a:r>
            <a:r>
              <a:rPr dirty="0" err="1"/>
              <a:t>letra</a:t>
            </a:r>
            <a:r>
              <a:rPr dirty="0"/>
              <a:t> Arial </a:t>
            </a:r>
            <a:r>
              <a:rPr dirty="0" err="1"/>
              <a:t>Negritas</a:t>
            </a:r>
            <a:r>
              <a:rPr dirty="0"/>
              <a:t>, </a:t>
            </a:r>
            <a:r>
              <a:rPr dirty="0" err="1"/>
              <a:t>centrado</a:t>
            </a:r>
            <a:r>
              <a:rPr dirty="0"/>
              <a:t>)</a:t>
            </a:r>
          </a:p>
          <a:p>
            <a:pPr>
              <a:defRPr sz="2000" b="1"/>
            </a:pPr>
            <a:endParaRPr dirty="0"/>
          </a:p>
          <a:p>
            <a:pPr>
              <a:defRPr sz="2000" b="1"/>
            </a:pPr>
            <a:r>
              <a:rPr dirty="0"/>
              <a:t>Autor (es): </a:t>
            </a:r>
            <a:r>
              <a:rPr dirty="0" err="1"/>
              <a:t>apellido</a:t>
            </a:r>
            <a:r>
              <a:rPr dirty="0"/>
              <a:t> </a:t>
            </a:r>
            <a:r>
              <a:rPr dirty="0" err="1"/>
              <a:t>paterno</a:t>
            </a:r>
            <a:r>
              <a:rPr dirty="0"/>
              <a:t>, </a:t>
            </a:r>
            <a:r>
              <a:rPr dirty="0" err="1"/>
              <a:t>materno</a:t>
            </a:r>
            <a:r>
              <a:rPr dirty="0"/>
              <a:t> y </a:t>
            </a:r>
            <a:r>
              <a:rPr dirty="0" err="1"/>
              <a:t>nombre</a:t>
            </a:r>
            <a:r>
              <a:rPr dirty="0"/>
              <a:t>, </a:t>
            </a:r>
            <a:r>
              <a:rPr dirty="0" err="1"/>
              <a:t>p.ej</a:t>
            </a:r>
            <a:r>
              <a:rPr dirty="0"/>
              <a:t>: Autor.</a:t>
            </a:r>
            <a:r>
              <a:rPr baseline="30000" dirty="0"/>
              <a:t>1</a:t>
            </a:r>
            <a:r>
              <a:rPr b="0" dirty="0"/>
              <a:t> </a:t>
            </a:r>
            <a:r>
              <a:rPr dirty="0"/>
              <a:t>Autor</a:t>
            </a:r>
            <a:r>
              <a:rPr baseline="30000" dirty="0"/>
              <a:t>2</a:t>
            </a:r>
            <a:r>
              <a:rPr dirty="0"/>
              <a:t> </a:t>
            </a:r>
            <a:r>
              <a:rPr b="0" dirty="0"/>
              <a:t>Autor</a:t>
            </a:r>
            <a:r>
              <a:rPr b="0" baseline="30000" dirty="0"/>
              <a:t>3</a:t>
            </a:r>
            <a:r>
              <a:rPr b="0" dirty="0"/>
              <a:t>; Miranda Ortiz N.A.</a:t>
            </a:r>
            <a:r>
              <a:rPr b="0" baseline="30000" dirty="0"/>
              <a:t>3</a:t>
            </a:r>
            <a:r>
              <a:rPr b="0" dirty="0"/>
              <a:t> López Lucio V.</a:t>
            </a:r>
            <a:r>
              <a:rPr b="0" baseline="30000" dirty="0"/>
              <a:t>3</a:t>
            </a:r>
            <a:r>
              <a:rPr b="0" dirty="0"/>
              <a:t> ; López Alvarado M.</a:t>
            </a:r>
            <a:r>
              <a:rPr b="0" baseline="30000" dirty="0"/>
              <a:t>3</a:t>
            </a:r>
          </a:p>
          <a:p>
            <a:pPr>
              <a:defRPr sz="2000" b="1"/>
            </a:pPr>
            <a:r>
              <a:rPr dirty="0" err="1"/>
              <a:t>Adscripción</a:t>
            </a:r>
            <a:r>
              <a:rPr dirty="0"/>
              <a:t>:</a:t>
            </a:r>
            <a:r>
              <a:rPr b="0" dirty="0"/>
              <a:t> </a:t>
            </a:r>
            <a:r>
              <a:rPr b="0" baseline="30000" dirty="0"/>
              <a:t>1</a:t>
            </a:r>
            <a:r>
              <a:rPr b="0" dirty="0"/>
              <a:t> Grado </a:t>
            </a:r>
            <a:r>
              <a:rPr b="0" dirty="0" err="1"/>
              <a:t>Académico</a:t>
            </a:r>
            <a:r>
              <a:rPr b="0" dirty="0"/>
              <a:t> 1.  </a:t>
            </a:r>
            <a:r>
              <a:rPr b="0" baseline="30000" dirty="0"/>
              <a:t>2</a:t>
            </a:r>
            <a:r>
              <a:rPr b="0" dirty="0"/>
              <a:t> Grado Académico</a:t>
            </a:r>
            <a:r>
              <a:rPr b="0" baseline="30000" dirty="0"/>
              <a:t>4to</a:t>
            </a:r>
            <a:r>
              <a:rPr b="0" dirty="0"/>
              <a:t> </a:t>
            </a:r>
            <a:r>
              <a:rPr b="0" dirty="0" err="1"/>
              <a:t>Semestre</a:t>
            </a:r>
            <a:r>
              <a:rPr b="0" dirty="0"/>
              <a:t> </a:t>
            </a:r>
            <a:r>
              <a:rPr b="0" baseline="30000" dirty="0"/>
              <a:t>3</a:t>
            </a:r>
            <a:r>
              <a:rPr b="0" dirty="0"/>
              <a:t>Profesor </a:t>
            </a:r>
            <a:r>
              <a:rPr b="0" dirty="0" err="1"/>
              <a:t>Investigador</a:t>
            </a:r>
            <a:r>
              <a:rPr b="0" dirty="0"/>
              <a:t> IES (hasta 20pts, </a:t>
            </a:r>
            <a:r>
              <a:rPr b="0" dirty="0" err="1"/>
              <a:t>letra</a:t>
            </a:r>
            <a:r>
              <a:rPr b="0" dirty="0"/>
              <a:t> Arial Normal))</a:t>
            </a:r>
            <a:endParaRPr lang="es-MX" b="0" dirty="0"/>
          </a:p>
          <a:p>
            <a:pPr>
              <a:defRPr sz="2000" b="1"/>
            </a:pPr>
            <a:r>
              <a:rPr lang="es-MX" dirty="0"/>
              <a:t>Correo Electrónico: </a:t>
            </a:r>
            <a:r>
              <a:rPr lang="es-MX" b="0" baseline="30000" dirty="0"/>
              <a:t>1</a:t>
            </a:r>
            <a:r>
              <a:rPr lang="es-MX" b="0" dirty="0"/>
              <a:t> email, </a:t>
            </a:r>
            <a:r>
              <a:rPr lang="es-MX" baseline="30000" dirty="0"/>
              <a:t>2</a:t>
            </a:r>
            <a:r>
              <a:rPr lang="es-MX" b="0" dirty="0"/>
              <a:t>email, </a:t>
            </a:r>
            <a:r>
              <a:rPr lang="es-MX" baseline="30000" dirty="0"/>
              <a:t>3</a:t>
            </a:r>
            <a:r>
              <a:rPr lang="es-MX" b="0" dirty="0"/>
              <a:t> email</a:t>
            </a:r>
            <a:endParaRPr b="0" dirty="0"/>
          </a:p>
        </p:txBody>
      </p:sp>
      <p:sp>
        <p:nvSpPr>
          <p:cNvPr id="96" name="CuadroTexto 3"/>
          <p:cNvSpPr txBox="1"/>
          <p:nvPr/>
        </p:nvSpPr>
        <p:spPr>
          <a:xfrm>
            <a:off x="2566217" y="7455848"/>
            <a:ext cx="7026338" cy="210388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7000">
                <a:latin typeface="Arial"/>
                <a:ea typeface="Arial"/>
                <a:cs typeface="Arial"/>
                <a:sym typeface="Arial"/>
              </a:defRPr>
            </a:pPr>
            <a:r>
              <a:t>Escudo</a:t>
            </a:r>
          </a:p>
          <a:p>
            <a:pPr algn="ctr">
              <a:defRPr sz="7000">
                <a:latin typeface="Arial"/>
                <a:ea typeface="Arial"/>
                <a:cs typeface="Arial"/>
                <a:sym typeface="Arial"/>
              </a:defRPr>
            </a:pPr>
            <a:r>
              <a:t>Institucional</a:t>
            </a:r>
          </a:p>
        </p:txBody>
      </p:sp>
      <p:sp>
        <p:nvSpPr>
          <p:cNvPr id="97" name="CuadroTexto 4"/>
          <p:cNvSpPr txBox="1"/>
          <p:nvPr/>
        </p:nvSpPr>
        <p:spPr>
          <a:xfrm>
            <a:off x="2566216" y="14431915"/>
            <a:ext cx="7026338" cy="233847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r>
              <a:t>Introducción: (hasta 40pt, letra Arial normal, centrado) </a:t>
            </a:r>
          </a:p>
          <a:p>
            <a:pPr algn="ctr">
              <a:defRPr sz="2500" b="1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>
              <a:defRPr sz="2500" b="1">
                <a:latin typeface="Arial"/>
                <a:ea typeface="Arial"/>
                <a:cs typeface="Arial"/>
                <a:sym typeface="Arial"/>
              </a:defRPr>
            </a:pPr>
            <a:r>
              <a:t>Contenido o cuerpo hasta 25pt, letra Arial normal, justificado. </a:t>
            </a:r>
          </a:p>
        </p:txBody>
      </p:sp>
      <p:sp>
        <p:nvSpPr>
          <p:cNvPr id="98" name="CuadroTexto 5"/>
          <p:cNvSpPr txBox="1"/>
          <p:nvPr/>
        </p:nvSpPr>
        <p:spPr>
          <a:xfrm>
            <a:off x="2566216" y="26272225"/>
            <a:ext cx="7026339" cy="424994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r>
              <a:t>Metodología: (hasta 40pt, letra Arial normal, centrado) </a:t>
            </a:r>
          </a:p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>
              <a:defRPr sz="2500" b="1">
                <a:latin typeface="Arial"/>
                <a:ea typeface="Arial"/>
                <a:cs typeface="Arial"/>
                <a:sym typeface="Arial"/>
              </a:defRPr>
            </a:pPr>
            <a:r>
              <a:t>Contenido o cuerpo hasta 25pt, letra Arial normal, justificado. </a:t>
            </a:r>
          </a:p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0" name="CuadroTexto 8"/>
          <p:cNvSpPr txBox="1"/>
          <p:nvPr/>
        </p:nvSpPr>
        <p:spPr>
          <a:xfrm>
            <a:off x="11112281" y="14431916"/>
            <a:ext cx="18097526" cy="80945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65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Resultado</a:t>
            </a:r>
            <a:r>
              <a:rPr dirty="0"/>
              <a:t>: (hasta 40pt, </a:t>
            </a:r>
            <a:r>
              <a:rPr dirty="0" err="1"/>
              <a:t>letra</a:t>
            </a:r>
            <a:r>
              <a:rPr dirty="0"/>
              <a:t> Arial normal, </a:t>
            </a:r>
            <a:r>
              <a:rPr dirty="0" err="1"/>
              <a:t>centrado</a:t>
            </a:r>
            <a:r>
              <a:rPr dirty="0"/>
              <a:t>)</a:t>
            </a:r>
          </a:p>
          <a:p>
            <a:pPr>
              <a:defRPr sz="40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defRPr sz="25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Contenido</a:t>
            </a:r>
            <a:r>
              <a:rPr dirty="0"/>
              <a:t> o </a:t>
            </a:r>
            <a:r>
              <a:rPr dirty="0" err="1"/>
              <a:t>cuerpo</a:t>
            </a:r>
            <a:r>
              <a:rPr dirty="0"/>
              <a:t> hasta 25pt, </a:t>
            </a:r>
            <a:r>
              <a:rPr dirty="0" err="1"/>
              <a:t>letra</a:t>
            </a:r>
            <a:r>
              <a:rPr dirty="0"/>
              <a:t> Arial normal, </a:t>
            </a:r>
            <a:r>
              <a:rPr dirty="0" err="1"/>
              <a:t>justificado</a:t>
            </a:r>
            <a:r>
              <a:rPr dirty="0"/>
              <a:t>. </a:t>
            </a:r>
          </a:p>
          <a:p>
            <a:pPr>
              <a:defRPr sz="4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65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973137" indent="-685800">
              <a:buSzPct val="100000"/>
              <a:buFont typeface="Arial"/>
              <a:buChar char="•"/>
              <a:defRPr sz="3000" i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Imágenes</a:t>
            </a:r>
            <a:r>
              <a:rPr dirty="0"/>
              <a:t>:</a:t>
            </a:r>
            <a:r>
              <a:rPr i="0" dirty="0"/>
              <a:t> </a:t>
            </a:r>
            <a:r>
              <a:rPr i="0" dirty="0" err="1"/>
              <a:t>deben</a:t>
            </a:r>
            <a:r>
              <a:rPr i="0" dirty="0"/>
              <a:t> </a:t>
            </a:r>
            <a:r>
              <a:rPr i="0" dirty="0" err="1"/>
              <a:t>pegarse</a:t>
            </a:r>
            <a:r>
              <a:rPr i="0" dirty="0"/>
              <a:t> </a:t>
            </a:r>
            <a:r>
              <a:rPr i="0" dirty="0" err="1"/>
              <a:t>en</a:t>
            </a:r>
            <a:r>
              <a:rPr i="0" dirty="0"/>
              <a:t> </a:t>
            </a:r>
            <a:r>
              <a:rPr i="0" dirty="0" err="1"/>
              <a:t>formato</a:t>
            </a:r>
            <a:r>
              <a:rPr i="0" dirty="0"/>
              <a:t> JPG/ BMP</a:t>
            </a:r>
          </a:p>
          <a:p>
            <a:pPr marL="973137" indent="-685800">
              <a:buSzPct val="100000"/>
              <a:buFont typeface="Arial"/>
              <a:buChar char="•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Gráficos</a:t>
            </a:r>
            <a:r>
              <a:rPr dirty="0"/>
              <a:t>: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pegarse</a:t>
            </a:r>
            <a:r>
              <a:rPr dirty="0"/>
              <a:t> con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resolución</a:t>
            </a:r>
            <a:r>
              <a:rPr dirty="0"/>
              <a:t> y </a:t>
            </a:r>
            <a:r>
              <a:rPr dirty="0" err="1"/>
              <a:t>tamaño</a:t>
            </a:r>
            <a:r>
              <a:rPr dirty="0"/>
              <a:t> similar a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presentados</a:t>
            </a:r>
            <a:r>
              <a:rPr dirty="0"/>
              <a:t> </a:t>
            </a:r>
            <a:r>
              <a:rPr dirty="0" err="1"/>
              <a:t>anteriormente</a:t>
            </a:r>
            <a:r>
              <a:rPr dirty="0"/>
              <a:t>.</a:t>
            </a:r>
          </a:p>
          <a:p>
            <a:pPr marL="973137" indent="-685800">
              <a:buSzPct val="100000"/>
              <a:buFont typeface="Arial"/>
              <a:buChar char="•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Tablas</a:t>
            </a:r>
            <a:r>
              <a:rPr dirty="0"/>
              <a:t>: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tener</a:t>
            </a:r>
            <a:r>
              <a:rPr dirty="0"/>
              <a:t> </a:t>
            </a:r>
            <a:r>
              <a:rPr dirty="0" err="1"/>
              <a:t>título</a:t>
            </a:r>
            <a:r>
              <a:rPr dirty="0"/>
              <a:t> y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agregarse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tabla</a:t>
            </a:r>
            <a:r>
              <a:rPr dirty="0"/>
              <a:t>, no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imagen..</a:t>
            </a:r>
          </a:p>
          <a:p>
            <a:pPr indent="287338">
              <a:defRPr sz="65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4500" b="1">
                <a:latin typeface="Arial"/>
                <a:ea typeface="Arial"/>
                <a:cs typeface="Arial"/>
                <a:sym typeface="Arial"/>
              </a:defRPr>
            </a:pPr>
            <a:r>
              <a:rPr lang="es-MX" dirty="0"/>
              <a:t>Impresiones en papel para colocar en mampara</a:t>
            </a:r>
            <a:r>
              <a:rPr dirty="0"/>
              <a:t>:</a:t>
            </a:r>
            <a:r>
              <a:rPr b="0" dirty="0"/>
              <a:t> </a:t>
            </a:r>
            <a:r>
              <a:rPr lang="es-MX" b="0" dirty="0"/>
              <a:t>9</a:t>
            </a:r>
            <a:r>
              <a:rPr b="0" dirty="0"/>
              <a:t>0 cm de ancho y 120 cm de alto</a:t>
            </a:r>
          </a:p>
        </p:txBody>
      </p:sp>
      <p:sp>
        <p:nvSpPr>
          <p:cNvPr id="101" name="CuadroTexto 11"/>
          <p:cNvSpPr txBox="1"/>
          <p:nvPr/>
        </p:nvSpPr>
        <p:spPr>
          <a:xfrm>
            <a:off x="9291483" y="38157339"/>
            <a:ext cx="14659899" cy="81679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Categoría</a:t>
            </a:r>
            <a:r>
              <a:rPr dirty="0"/>
              <a:t> del </a:t>
            </a:r>
            <a:r>
              <a:rPr dirty="0" err="1"/>
              <a:t>Trabajo</a:t>
            </a:r>
            <a:r>
              <a:rPr dirty="0"/>
              <a:t>: </a:t>
            </a:r>
            <a:r>
              <a:rPr dirty="0" err="1"/>
              <a:t>Pregrado</a:t>
            </a:r>
            <a:r>
              <a:rPr dirty="0"/>
              <a:t> / </a:t>
            </a:r>
            <a:r>
              <a:rPr dirty="0" err="1"/>
              <a:t>Posgrado</a:t>
            </a:r>
            <a:endParaRPr dirty="0"/>
          </a:p>
        </p:txBody>
      </p:sp>
      <p:sp>
        <p:nvSpPr>
          <p:cNvPr id="102" name="CuadroTexto 12"/>
          <p:cNvSpPr txBox="1"/>
          <p:nvPr/>
        </p:nvSpPr>
        <p:spPr>
          <a:xfrm>
            <a:off x="2566216" y="39658372"/>
            <a:ext cx="27019050" cy="4770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5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Eje</a:t>
            </a:r>
            <a:r>
              <a:rPr dirty="0"/>
              <a:t> </a:t>
            </a:r>
            <a:r>
              <a:rPr dirty="0" err="1"/>
              <a:t>temático</a:t>
            </a:r>
            <a:r>
              <a:rPr dirty="0"/>
              <a:t>:</a:t>
            </a:r>
            <a:r>
              <a:rPr b="0" dirty="0"/>
              <a:t> </a:t>
            </a:r>
            <a:r>
              <a:rPr lang="es-MX" b="0" dirty="0"/>
              <a:t>Educación </a:t>
            </a:r>
            <a:r>
              <a:rPr b="0" dirty="0"/>
              <a:t>.</a:t>
            </a:r>
            <a:r>
              <a:rPr lang="es-MX" b="0" dirty="0"/>
              <a:t>en Salud, Innovación en Salud, Calidad en Salud, Categoría pregrado</a:t>
            </a:r>
            <a:endParaRPr b="0" dirty="0"/>
          </a:p>
        </p:txBody>
      </p:sp>
      <p:sp>
        <p:nvSpPr>
          <p:cNvPr id="105" name="CuadroTexto 10"/>
          <p:cNvSpPr txBox="1"/>
          <p:nvPr/>
        </p:nvSpPr>
        <p:spPr>
          <a:xfrm>
            <a:off x="10736825" y="28038744"/>
            <a:ext cx="18848440" cy="232371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r>
              <a:rPr lang="es-MX"/>
              <a:t>Discusión y </a:t>
            </a:r>
            <a:r>
              <a:t>Conclusión</a:t>
            </a:r>
            <a:r>
              <a:rPr dirty="0"/>
              <a:t>: (hasta 40pt, </a:t>
            </a:r>
            <a:r>
              <a:rPr dirty="0" err="1"/>
              <a:t>letra</a:t>
            </a:r>
            <a:r>
              <a:rPr dirty="0"/>
              <a:t> Arial normal, </a:t>
            </a:r>
            <a:r>
              <a:rPr dirty="0" err="1"/>
              <a:t>centrado</a:t>
            </a:r>
            <a:r>
              <a:rPr dirty="0"/>
              <a:t>)</a:t>
            </a:r>
          </a:p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25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Contenido</a:t>
            </a:r>
            <a:r>
              <a:rPr dirty="0"/>
              <a:t> o </a:t>
            </a:r>
            <a:r>
              <a:rPr dirty="0" err="1"/>
              <a:t>cuerpo</a:t>
            </a:r>
            <a:r>
              <a:rPr dirty="0"/>
              <a:t> hasta 25pt, </a:t>
            </a:r>
            <a:r>
              <a:rPr dirty="0" err="1"/>
              <a:t>letra</a:t>
            </a:r>
            <a:r>
              <a:rPr dirty="0"/>
              <a:t> Arial normal, </a:t>
            </a:r>
            <a:r>
              <a:rPr dirty="0" err="1"/>
              <a:t>justificado</a:t>
            </a:r>
            <a:r>
              <a:rPr dirty="0"/>
              <a:t>. </a:t>
            </a:r>
          </a:p>
          <a:p>
            <a:pPr algn="ctr">
              <a:defRPr sz="40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06" name="CuadroTexto 6"/>
          <p:cNvSpPr txBox="1"/>
          <p:nvPr/>
        </p:nvSpPr>
        <p:spPr>
          <a:xfrm>
            <a:off x="2566218" y="34342824"/>
            <a:ext cx="27266854" cy="26532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0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>
              <a:defRPr sz="5000" b="1">
                <a:latin typeface="Arial"/>
                <a:ea typeface="Arial"/>
                <a:cs typeface="Arial"/>
                <a:sym typeface="Arial"/>
              </a:defRPr>
            </a:pPr>
            <a:r>
              <a:t>  </a:t>
            </a:r>
            <a:r>
              <a:rPr sz="4000"/>
              <a:t>Bibliografía: (hasta 40pt, letra Arial normal, centrado) </a:t>
            </a:r>
          </a:p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Coloca mínimo tres referencias bibliográficas, citadas en el estilo editorial APA (</a:t>
            </a:r>
            <a:r>
              <a:rPr b="1"/>
              <a:t>cuerpo hasta 25pt, letra Arial normal, alineado a la derecha)</a:t>
            </a:r>
            <a:r>
              <a:rPr sz="5000"/>
              <a:t>.</a:t>
            </a:r>
          </a:p>
        </p:txBody>
      </p:sp>
      <p:pic>
        <p:nvPicPr>
          <p:cNvPr id="107" name="logo.png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558" y="1766887"/>
            <a:ext cx="8161749" cy="3253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36287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1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36287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1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36287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1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36287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1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306</Words>
  <Application>Microsoft Office PowerPoint</Application>
  <PresentationFormat>Personalizado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mlizcano</dc:creator>
  <cp:lastModifiedBy>LIZCANO SANCHEZ, MIGUEL</cp:lastModifiedBy>
  <cp:revision>5</cp:revision>
  <dcterms:modified xsi:type="dcterms:W3CDTF">2024-10-25T18:39:04Z</dcterms:modified>
</cp:coreProperties>
</file>